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60" r:id="rId6"/>
    <p:sldId id="259" r:id="rId7"/>
    <p:sldId id="261" r:id="rId8"/>
    <p:sldId id="262" r:id="rId9"/>
    <p:sldId id="264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cia Padilla, Adriana" userId="d23bb404-0242-41ae-b238-3deac8314b38" providerId="ADAL" clId="{BFF9EFEF-F87F-4306-B03A-6A86F3763CFA}"/>
    <pc:docChg chg="modSld">
      <pc:chgData name="Valencia Padilla, Adriana" userId="d23bb404-0242-41ae-b238-3deac8314b38" providerId="ADAL" clId="{BFF9EFEF-F87F-4306-B03A-6A86F3763CFA}" dt="2025-08-05T20:38:32.889" v="15" actId="1076"/>
      <pc:docMkLst>
        <pc:docMk/>
      </pc:docMkLst>
      <pc:sldChg chg="modSp mod">
        <pc:chgData name="Valencia Padilla, Adriana" userId="d23bb404-0242-41ae-b238-3deac8314b38" providerId="ADAL" clId="{BFF9EFEF-F87F-4306-B03A-6A86F3763CFA}" dt="2025-08-05T20:24:45.810" v="14" actId="20577"/>
        <pc:sldMkLst>
          <pc:docMk/>
          <pc:sldMk cId="4241021439" sldId="257"/>
        </pc:sldMkLst>
        <pc:spChg chg="mod">
          <ac:chgData name="Valencia Padilla, Adriana" userId="d23bb404-0242-41ae-b238-3deac8314b38" providerId="ADAL" clId="{BFF9EFEF-F87F-4306-B03A-6A86F3763CFA}" dt="2025-08-05T20:24:45.810" v="14" actId="20577"/>
          <ac:spMkLst>
            <pc:docMk/>
            <pc:sldMk cId="4241021439" sldId="257"/>
            <ac:spMk id="6" creationId="{9E129483-7AD9-D194-596F-5ED5F22141E9}"/>
          </ac:spMkLst>
        </pc:spChg>
      </pc:sldChg>
      <pc:sldChg chg="modSp mod">
        <pc:chgData name="Valencia Padilla, Adriana" userId="d23bb404-0242-41ae-b238-3deac8314b38" providerId="ADAL" clId="{BFF9EFEF-F87F-4306-B03A-6A86F3763CFA}" dt="2025-08-05T20:38:32.889" v="15" actId="1076"/>
        <pc:sldMkLst>
          <pc:docMk/>
          <pc:sldMk cId="4213715360" sldId="258"/>
        </pc:sldMkLst>
        <pc:picChg chg="mod">
          <ac:chgData name="Valencia Padilla, Adriana" userId="d23bb404-0242-41ae-b238-3deac8314b38" providerId="ADAL" clId="{BFF9EFEF-F87F-4306-B03A-6A86F3763CFA}" dt="2025-08-05T20:38:32.889" v="15" actId="1076"/>
          <ac:picMkLst>
            <pc:docMk/>
            <pc:sldMk cId="4213715360" sldId="258"/>
            <ac:picMk id="3" creationId="{879CCE47-4256-4423-2D5F-C27F88B6ED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04FB-D315-FF34-7221-D56DABAC7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CC792-F009-74AA-3476-E973DD374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D9B1-6861-FB32-7713-31833FDB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DDEC5-D56E-2D3A-FD2C-F4516146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128A2-73CD-78E8-B540-19843EED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8E0F-1154-895C-2553-F9AF50DA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EF8A6-E4BA-D46D-9349-8FA7134CC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04C6B-3086-A0EC-1C89-0976567F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ABF61-256F-C15D-4859-05497F57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CC6B-4552-1282-EF80-43072552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5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44B0-CE46-2E62-7636-79E320963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381A7-8241-0EF8-8CBE-6B450AA4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1FF9-DCD9-DEE2-3F66-6D49CD0A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1BBE-6B4D-7C97-AA68-A90A94F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DBF1C-D52E-066F-4DC5-DAA8AA2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AAD8-A955-6E6B-3370-B86B1DDC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3E36-2858-2747-47E6-4162882C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BA87-CAC8-BBAA-3442-7627B7BD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3CE17-5A68-497C-D543-E83D30DC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FFA0-2A07-B25F-51F8-3A8FF223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4FB-5713-2322-BA68-85CAAC98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6D732-7578-D73D-461A-2628ABFC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35C5-1272-ECC1-17E8-BB7E5185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C0D8-48F7-BFBE-78F8-D239C537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7CB6-C1FD-58E8-C954-B02DCFFE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9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D9A3-C620-9AD0-1D05-F917FE1F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5198-0C7D-A350-374A-70A31C4CE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21F4D-7A8A-5374-A50F-10E5B47F5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982AE-4B32-93AC-25F9-F456EDE0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61D2F-5244-EF06-A86D-27679351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844E6-9972-2276-1E2C-0C4465D4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AF74-08E4-8288-4EED-C044E7E1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D5BC-5CBF-EAD7-FDE8-44BE4748D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2090A-8B19-C780-2960-3769FB8A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FB73-4A3B-BF69-D656-2B99858C8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EAEB6-65E8-BABD-3B0D-9DF099DE5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6EAB3-CA9D-FB79-255B-DA8B839D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A9E84-DCFF-CC34-BD56-31CE5D3A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4C25-ACB2-68EB-F68A-B0C05E18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7DD-1640-700A-6940-5F9141A9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B9A58-EC32-F181-8C8E-5E63755B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1644F-4AEA-7681-F0E9-FA10A70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27DE6-479F-083B-B856-0F8D67BC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80298-E8EF-703D-D033-9CE10ECC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EC3D5-5248-E776-68DA-06950160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C752E-A6F4-8226-9BA5-2DE4BF3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5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DCDC-A9D8-706A-A101-C2039623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DCD5-736E-CF1E-B9D5-ADDD0B24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E2D9F-7262-A027-9E75-1065BED2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75485-C4EF-B3C9-0A0B-9DC41439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32505-7FF8-7712-9771-3BC1B2CC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798C-B93C-E32F-5598-C7B0A8E6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8721-91DF-D1B3-2FFB-FE88BC2E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FEEA-A36F-9403-BD32-85B590B6A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5BA01-2E4E-9B2B-F071-879177EA2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90271-58C9-4DEB-8587-9CCE91C9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B7C9D-A3EF-C15A-AD84-D95B4128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483E9-BA70-BDFA-F099-686A9644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8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6D0E2-3332-B271-3789-E65A05B1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7243F-316B-3240-FBC0-16AF7510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3A09A-0C5A-5BC6-F55B-32A2CB6CF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C740-4104-A90B-6E72-BFF257778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05660-7368-DCE0-1F75-695E5BB0B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5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D4F1-B40A-7165-EEEA-0278DE41F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84416"/>
          </a:xfrm>
        </p:spPr>
        <p:txBody>
          <a:bodyPr/>
          <a:lstStyle/>
          <a:p>
            <a:r>
              <a:rPr lang="en-US" dirty="0"/>
              <a:t>Web Site Redesign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9B33F-F8D6-C0EF-F434-B6817A65C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49537"/>
            <a:ext cx="9144000" cy="908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Website for Yoga Studio</a:t>
            </a:r>
          </a:p>
          <a:p>
            <a:endParaRPr lang="en-US" sz="1000" dirty="0"/>
          </a:p>
          <a:p>
            <a:r>
              <a:rPr lang="en-US" sz="1200" dirty="0"/>
              <a:t>Image source:  https://md3.pt/wp-content/uploads/2019/04/Why-Web-Design-Is-A-Good-Career-Choice.jpg</a:t>
            </a:r>
          </a:p>
        </p:txBody>
      </p:sp>
      <p:pic>
        <p:nvPicPr>
          <p:cNvPr id="3074" name="Picture 2" descr="5 tendências de Web Design para 2019 - MD3">
            <a:extLst>
              <a:ext uri="{FF2B5EF4-FFF2-40B4-BE49-F238E27FC236}">
                <a16:creationId xmlns:a16="http://schemas.microsoft.com/office/drawing/2014/main" id="{AB688804-3255-C5B0-2351-2258FFB8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024" y="1442850"/>
            <a:ext cx="6865954" cy="4376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830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D66E-500B-D597-0DDE-4AD7510E7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ABBD48-C3E2-A22C-A322-99D8874EE475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25512-8958-65E0-DEF6-331F10A3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47" y="0"/>
            <a:ext cx="2950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FA547-C2A0-8275-BE09-A03DA554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3E114-5C97-6AA3-9C3B-C8E3F28DB8C5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B5D46-FCC2-D585-CEF0-2005326D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61" y="0"/>
            <a:ext cx="291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0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E35F-5AF1-2EAA-EE97-630323D7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E527-763F-B40D-D4B8-E3AF690C5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Laptop with Browser on Screen. Computer Icon with Search Bar and ...">
            <a:extLst>
              <a:ext uri="{FF2B5EF4-FFF2-40B4-BE49-F238E27FC236}">
                <a16:creationId xmlns:a16="http://schemas.microsoft.com/office/drawing/2014/main" id="{90DA3118-3237-E3B5-77D1-5B80A9E73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t="15065" r="7155" b="24931"/>
          <a:stretch/>
        </p:blipFill>
        <p:spPr bwMode="auto">
          <a:xfrm>
            <a:off x="5363110" y="1709738"/>
            <a:ext cx="5997040" cy="34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8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CCE47-4256-4423-2D5F-C27F88B6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73" y="0"/>
            <a:ext cx="876049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09744-67AB-F951-25E5-E102B420C2D7}"/>
              </a:ext>
            </a:extLst>
          </p:cNvPr>
          <p:cNvSpPr/>
          <p:nvPr/>
        </p:nvSpPr>
        <p:spPr>
          <a:xfrm>
            <a:off x="27313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42137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43A41-3D3D-F8A4-328E-51A35FD9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71" y="0"/>
            <a:ext cx="87797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129483-7AD9-D194-596F-5ED5F22141E9}"/>
              </a:ext>
            </a:extLst>
          </p:cNvPr>
          <p:cNvSpPr/>
          <p:nvPr/>
        </p:nvSpPr>
        <p:spPr>
          <a:xfrm>
            <a:off x="40376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classes.html</a:t>
            </a:r>
          </a:p>
        </p:txBody>
      </p:sp>
    </p:spTree>
    <p:extLst>
      <p:ext uri="{BB962C8B-B14F-4D97-AF65-F5344CB8AC3E}">
        <p14:creationId xmlns:p14="http://schemas.microsoft.com/office/powerpoint/2010/main" val="424102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67DE9-5D9B-A229-1A47-B9AE8E7A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977" y="0"/>
            <a:ext cx="816563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171CBE-C63D-E72B-973E-112AB73F1015}"/>
              </a:ext>
            </a:extLst>
          </p:cNvPr>
          <p:cNvSpPr/>
          <p:nvPr/>
        </p:nvSpPr>
        <p:spPr>
          <a:xfrm>
            <a:off x="49876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schedule.html</a:t>
            </a:r>
          </a:p>
        </p:txBody>
      </p:sp>
    </p:spTree>
    <p:extLst>
      <p:ext uri="{BB962C8B-B14F-4D97-AF65-F5344CB8AC3E}">
        <p14:creationId xmlns:p14="http://schemas.microsoft.com/office/powerpoint/2010/main" val="28890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B2D53-1EFC-8DF8-E726-4539896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78" y="0"/>
            <a:ext cx="101307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D98257-084D-3E81-9E1E-91E0E04E94C7}"/>
              </a:ext>
            </a:extLst>
          </p:cNvPr>
          <p:cNvSpPr/>
          <p:nvPr/>
        </p:nvSpPr>
        <p:spPr>
          <a:xfrm>
            <a:off x="166257" y="1436914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contact.html</a:t>
            </a:r>
          </a:p>
        </p:txBody>
      </p:sp>
    </p:spTree>
    <p:extLst>
      <p:ext uri="{BB962C8B-B14F-4D97-AF65-F5344CB8AC3E}">
        <p14:creationId xmlns:p14="http://schemas.microsoft.com/office/powerpoint/2010/main" val="19164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3F07-DA1B-A4B1-7ABE-6E6AF63B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A0F38-1F44-A4B8-1504-BE92ED41F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ogle Pixel 7 and Pixel 7 Pro review: Still the best bargain in ...">
            <a:extLst>
              <a:ext uri="{FF2B5EF4-FFF2-40B4-BE49-F238E27FC236}">
                <a16:creationId xmlns:a16="http://schemas.microsoft.com/office/drawing/2014/main" id="{AE2AF549-8B4E-5837-E951-DBAF2D601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5367" r="21047" b="2684"/>
          <a:stretch/>
        </p:blipFill>
        <p:spPr bwMode="auto">
          <a:xfrm>
            <a:off x="6021152" y="1226302"/>
            <a:ext cx="5326298" cy="44053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6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C651-0BB5-5F8B-BF3D-074D4A57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EBF9B-6C13-383C-4F5E-EA14D073390C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5F32C-D01A-A164-D46B-FF620A6F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78" y="0"/>
            <a:ext cx="319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2465-A497-1A28-A0AC-009D1295D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54B80-2E21-9567-2A20-2268B714162E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F2F1-8DCD-6431-5CCD-72540193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81" y="0"/>
            <a:ext cx="300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8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53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Web Site Redesign</vt:lpstr>
      <vt:lpstr>Desktop View</vt:lpstr>
      <vt:lpstr>PowerPoint Presentation</vt:lpstr>
      <vt:lpstr>PowerPoint Presentation</vt:lpstr>
      <vt:lpstr>PowerPoint Presentation</vt:lpstr>
      <vt:lpstr>PowerPoint Presentation</vt:lpstr>
      <vt:lpstr>Mobile View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James, Velda</dc:creator>
  <cp:lastModifiedBy>Valencia Padilla, Adriana</cp:lastModifiedBy>
  <cp:revision>1</cp:revision>
  <dcterms:created xsi:type="dcterms:W3CDTF">2025-02-22T00:54:32Z</dcterms:created>
  <dcterms:modified xsi:type="dcterms:W3CDTF">2025-08-05T20:38:43Z</dcterms:modified>
</cp:coreProperties>
</file>